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730" autoAdjust="0"/>
  </p:normalViewPr>
  <p:slideViewPr>
    <p:cSldViewPr showGuides="1">
      <p:cViewPr>
        <p:scale>
          <a:sx n="130" d="100"/>
          <a:sy n="130" d="100"/>
        </p:scale>
        <p:origin x="-1488" y="-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87080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13911876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147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2026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1579" y="2420888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ночью </a:t>
            </a:r>
            <a:r>
              <a:rPr lang="kk-KZ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</a:t>
            </a:r>
            <a:r>
              <a:rPr lang="kk-KZ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ая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рассеиванию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уровень загрязнения воздуха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5614714"/>
              </p:ext>
            </p:extLst>
          </p:nvPr>
        </p:nvGraphicFramePr>
        <p:xfrm>
          <a:off x="4991355" y="4193139"/>
          <a:ext cx="4747702" cy="22025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959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56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022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90809"/>
            <a:ext cx="4759889" cy="195438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мая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08000" algn="just"/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Переменная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облачность,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днем дождь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,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гроза, град, шквал.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юго-западный, западный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9-14,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днем порывы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15-20 м/с. Температура воздуха ночью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5-7,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днем 18-20 тепла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.</a:t>
            </a:r>
          </a:p>
          <a:p>
            <a:pPr lvl="0" indent="108000" algn="just"/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</a:t>
            </a:r>
          </a:p>
          <a:p>
            <a:pPr lvl="0" indent="18000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Прогноз погоды на ночь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29 м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ая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indent="108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Облачно, дождь, гроза. Ветер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юго-западный 7-12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м/с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. Температура воздуха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7-9 тепла</a:t>
            </a:r>
            <a:r>
              <a:rPr lang="kk-KZ" sz="1100" dirty="0" smtClean="0">
                <a:solidFill>
                  <a:srgbClr val="000000"/>
                </a:solidFill>
                <a:latin typeface="Times New Roman"/>
              </a:rPr>
              <a:t>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80010" y="3152001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спанова Д.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40868</TotalTime>
  <Words>606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6995</cp:revision>
  <cp:lastPrinted>2021-07-01T03:56:27Z</cp:lastPrinted>
  <dcterms:created xsi:type="dcterms:W3CDTF">2018-03-27T06:03:00Z</dcterms:created>
  <dcterms:modified xsi:type="dcterms:W3CDTF">2026-05-27T06:45:24Z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